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Lst>
  <p:sldSz cy="9903600" cx="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19">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19" orient="horz"/>
        <p:guide pos="216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7f35e04fd2_0_32:notes"/>
          <p:cNvSpPr/>
          <p:nvPr>
            <p:ph idx="2" type="sldImg"/>
          </p:nvPr>
        </p:nvSpPr>
        <p:spPr>
          <a:xfrm>
            <a:off x="2242074" y="685800"/>
            <a:ext cx="23745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f35e04fd2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33781" y="1433649"/>
            <a:ext cx="6390300" cy="39522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33775" y="5456992"/>
            <a:ext cx="6390300" cy="1526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33775" y="2129799"/>
            <a:ext cx="6390300" cy="37806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33775" y="6069481"/>
            <a:ext cx="6390300" cy="2504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33775" y="4141374"/>
            <a:ext cx="6390300" cy="16209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33775" y="856878"/>
            <a:ext cx="6390300" cy="11028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33775" y="2219044"/>
            <a:ext cx="6390300" cy="6578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33775" y="856878"/>
            <a:ext cx="6390300" cy="11028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33775" y="2219044"/>
            <a:ext cx="3000000" cy="6578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3624300" y="2219044"/>
            <a:ext cx="3000000" cy="6578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33775" y="856878"/>
            <a:ext cx="6390300" cy="11028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33775" y="1069785"/>
            <a:ext cx="2106000" cy="1455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33775" y="2675618"/>
            <a:ext cx="2106000" cy="61218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367688" y="866746"/>
            <a:ext cx="4775700" cy="7876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429000" y="48"/>
            <a:ext cx="3429000" cy="9903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99125" y="2374428"/>
            <a:ext cx="3033900" cy="2854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199125" y="5397207"/>
            <a:ext cx="3033900" cy="2378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3704625" y="1394418"/>
            <a:ext cx="2877600" cy="71148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33775" y="8145800"/>
            <a:ext cx="4499100" cy="11652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6354343" y="8978834"/>
            <a:ext cx="411600" cy="75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33775" y="856878"/>
            <a:ext cx="6390300" cy="1102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33775" y="2219044"/>
            <a:ext cx="6390300" cy="6578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6354343" y="8978834"/>
            <a:ext cx="411600" cy="7578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664050" y="2259850"/>
            <a:ext cx="5529900" cy="67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
        <p:nvSpPr>
          <p:cNvPr id="55" name="Google Shape;55;p13"/>
          <p:cNvSpPr txBox="1"/>
          <p:nvPr/>
        </p:nvSpPr>
        <p:spPr>
          <a:xfrm>
            <a:off x="664050" y="2259850"/>
            <a:ext cx="5238600" cy="6838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t/>
            </a:r>
            <a:endParaRPr b="1" sz="2400"/>
          </a:p>
          <a:p>
            <a:pPr indent="0" lvl="0" marL="0" rtl="0" algn="ctr">
              <a:lnSpc>
                <a:spcPct val="115000"/>
              </a:lnSpc>
              <a:spcBef>
                <a:spcPts val="0"/>
              </a:spcBef>
              <a:spcAft>
                <a:spcPts val="0"/>
              </a:spcAft>
              <a:buNone/>
            </a:pPr>
            <a:r>
              <a:rPr b="1" lang="nl" sz="2400">
                <a:latin typeface="Calibri"/>
                <a:ea typeface="Calibri"/>
                <a:cs typeface="Calibri"/>
                <a:sym typeface="Calibri"/>
              </a:rPr>
              <a:t>Zorgboom</a:t>
            </a:r>
            <a:endParaRPr b="1" sz="2400">
              <a:latin typeface="Calibri"/>
              <a:ea typeface="Calibri"/>
              <a:cs typeface="Calibri"/>
              <a:sym typeface="Calibri"/>
            </a:endParaRPr>
          </a:p>
          <a:p>
            <a:pPr indent="0" lvl="0" marL="0" rtl="0" algn="ctr">
              <a:lnSpc>
                <a:spcPct val="115000"/>
              </a:lnSpc>
              <a:spcBef>
                <a:spcPts val="0"/>
              </a:spcBef>
              <a:spcAft>
                <a:spcPts val="0"/>
              </a:spcAft>
              <a:buNone/>
            </a:pPr>
            <a:r>
              <a:rPr lang="nl" sz="1100">
                <a:solidFill>
                  <a:srgbClr val="F39430"/>
                </a:solidFill>
              </a:rPr>
              <a:t>Daar in de woestijn begonnen de Israëlieten weer te protesteren. Ze riepen tegen Mozes en Aäron: ‘Had de Heer ons maar laten sterven in Egypte! Daar hadden we meer dan genoeg vlees en brood te eten. Waarom hebben jullie ons naar deze woestijn gebracht? Hier zullen we allemaal sterven van de honger!</a:t>
            </a:r>
            <a:endParaRPr sz="1100">
              <a:solidFill>
                <a:srgbClr val="F39430"/>
              </a:solidFill>
            </a:endParaRPr>
          </a:p>
          <a:p>
            <a:pPr indent="0" lvl="0" marL="0" rtl="0" algn="ctr">
              <a:lnSpc>
                <a:spcPct val="115000"/>
              </a:lnSpc>
              <a:spcBef>
                <a:spcPts val="0"/>
              </a:spcBef>
              <a:spcAft>
                <a:spcPts val="0"/>
              </a:spcAft>
              <a:buNone/>
            </a:pPr>
            <a:r>
              <a:rPr lang="nl" sz="1100">
                <a:solidFill>
                  <a:srgbClr val="F39430"/>
                </a:solidFill>
              </a:rPr>
              <a:t>Exodus 16: 2-3</a:t>
            </a:r>
            <a:endParaRPr sz="1100">
              <a:solidFill>
                <a:srgbClr val="F39430"/>
              </a:solidFill>
            </a:endParaRPr>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b="1" lang="nl" sz="1100"/>
              <a:t>Nodig</a:t>
            </a:r>
            <a:endParaRPr sz="1100"/>
          </a:p>
          <a:p>
            <a:pPr indent="-298450" lvl="0" marL="457200" rtl="0" algn="l">
              <a:lnSpc>
                <a:spcPct val="115000"/>
              </a:lnSpc>
              <a:spcBef>
                <a:spcPts val="0"/>
              </a:spcBef>
              <a:spcAft>
                <a:spcPts val="0"/>
              </a:spcAft>
              <a:buSzPts val="1100"/>
              <a:buChar char="-"/>
            </a:pPr>
            <a:r>
              <a:rPr lang="nl" sz="1100"/>
              <a:t>Mooie boomtak, om de blaadjes aan op te hangen</a:t>
            </a:r>
            <a:endParaRPr sz="1100"/>
          </a:p>
          <a:p>
            <a:pPr indent="-298450" lvl="0" marL="457200" rtl="0" algn="l">
              <a:lnSpc>
                <a:spcPct val="115000"/>
              </a:lnSpc>
              <a:spcBef>
                <a:spcPts val="0"/>
              </a:spcBef>
              <a:spcAft>
                <a:spcPts val="0"/>
              </a:spcAft>
              <a:buSzPts val="1100"/>
              <a:buChar char="-"/>
            </a:pPr>
            <a:r>
              <a:rPr lang="nl" sz="1100"/>
              <a:t>Pot of vaas om de boomtak in te zetten</a:t>
            </a:r>
            <a:endParaRPr sz="1100"/>
          </a:p>
          <a:p>
            <a:pPr indent="-298450" lvl="0" marL="457200" rtl="0" algn="l">
              <a:lnSpc>
                <a:spcPct val="115000"/>
              </a:lnSpc>
              <a:spcBef>
                <a:spcPts val="0"/>
              </a:spcBef>
              <a:spcAft>
                <a:spcPts val="0"/>
              </a:spcAft>
              <a:buSzPts val="1100"/>
              <a:buChar char="-"/>
            </a:pPr>
            <a:r>
              <a:rPr lang="nl" sz="1100"/>
              <a:t>Papier </a:t>
            </a:r>
            <a:endParaRPr sz="1100"/>
          </a:p>
          <a:p>
            <a:pPr indent="-298450" lvl="0" marL="457200" rtl="0" algn="l">
              <a:lnSpc>
                <a:spcPct val="115000"/>
              </a:lnSpc>
              <a:spcBef>
                <a:spcPts val="0"/>
              </a:spcBef>
              <a:spcAft>
                <a:spcPts val="0"/>
              </a:spcAft>
              <a:buSzPts val="1100"/>
              <a:buChar char="-"/>
            </a:pPr>
            <a:r>
              <a:rPr lang="nl" sz="1100"/>
              <a:t>Potloden</a:t>
            </a:r>
            <a:endParaRPr sz="1100"/>
          </a:p>
          <a:p>
            <a:pPr indent="-298450" lvl="0" marL="457200" rtl="0" algn="l">
              <a:lnSpc>
                <a:spcPct val="115000"/>
              </a:lnSpc>
              <a:spcBef>
                <a:spcPts val="0"/>
              </a:spcBef>
              <a:spcAft>
                <a:spcPts val="0"/>
              </a:spcAft>
              <a:buSzPts val="1100"/>
              <a:buChar char="-"/>
            </a:pPr>
            <a:r>
              <a:rPr lang="nl" sz="1100"/>
              <a:t>Bolletje Touw</a:t>
            </a:r>
            <a:endParaRPr sz="1100"/>
          </a:p>
          <a:p>
            <a:pPr indent="-298450" lvl="0" marL="457200" rtl="0" algn="l">
              <a:lnSpc>
                <a:spcPct val="115000"/>
              </a:lnSpc>
              <a:spcBef>
                <a:spcPts val="0"/>
              </a:spcBef>
              <a:spcAft>
                <a:spcPts val="0"/>
              </a:spcAft>
              <a:buSzPts val="1100"/>
              <a:buChar char="-"/>
            </a:pPr>
            <a:r>
              <a:rPr lang="nl" sz="1100"/>
              <a:t>Zaagje of takkenschaar</a:t>
            </a:r>
            <a:endParaRPr sz="1100"/>
          </a:p>
          <a:p>
            <a:pPr indent="0" lvl="0" marL="45720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b="1" lang="nl" sz="1100"/>
              <a:t>Uitleg activiteit</a:t>
            </a:r>
            <a:endParaRPr b="1" sz="1100"/>
          </a:p>
          <a:p>
            <a:pPr indent="0" lvl="0" marL="0" rtl="0" algn="l">
              <a:lnSpc>
                <a:spcPct val="115000"/>
              </a:lnSpc>
              <a:spcBef>
                <a:spcPts val="0"/>
              </a:spcBef>
              <a:spcAft>
                <a:spcPts val="0"/>
              </a:spcAft>
              <a:buNone/>
            </a:pPr>
            <a:r>
              <a:rPr lang="nl" sz="1100"/>
              <a:t>De Israëlieten maken zich zorgen: ze hebben niet genoeg te eten en zijn bang het niet te overleven, ze beklagen zich bij Mozes en Aäron. Misschien heb jij ook wel iets waar je zorgen over maakt. Iets waar je geen oplossing voor ziet, misschien voor jezelf of voor een ander. </a:t>
            </a:r>
            <a:endParaRPr sz="1100"/>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lang="nl" sz="1100"/>
              <a:t>Zoek buiten een boomtak met veel vertakkingen en knip of zaag die af. Zet de tak in een pot of vaas. Knip een blaadje uit. Schrijf of teken op dit blaadje waar jij je zorgen over maakt. Hang de blaadjes aan de boomtak met een knijper.</a:t>
            </a:r>
            <a:endParaRPr sz="1100"/>
          </a:p>
          <a:p>
            <a:pPr indent="0" lvl="0" marL="0" rtl="0" algn="l">
              <a:lnSpc>
                <a:spcPct val="115000"/>
              </a:lnSpc>
              <a:spcBef>
                <a:spcPts val="0"/>
              </a:spcBef>
              <a:spcAft>
                <a:spcPts val="0"/>
              </a:spcAft>
              <a:buNone/>
            </a:pPr>
            <a:r>
              <a:t/>
            </a:r>
            <a:endParaRPr sz="1100"/>
          </a:p>
          <a:p>
            <a:pPr indent="0" lvl="0" marL="0" rtl="0" algn="l">
              <a:lnSpc>
                <a:spcPct val="115000"/>
              </a:lnSpc>
              <a:spcBef>
                <a:spcPts val="0"/>
              </a:spcBef>
              <a:spcAft>
                <a:spcPts val="0"/>
              </a:spcAft>
              <a:buNone/>
            </a:pPr>
            <a:r>
              <a:rPr b="1" lang="nl" sz="1100"/>
              <a:t>Tips</a:t>
            </a:r>
            <a:endParaRPr b="1" sz="1100"/>
          </a:p>
          <a:p>
            <a:pPr indent="-298450" lvl="0" marL="457200" rtl="0" algn="l">
              <a:lnSpc>
                <a:spcPct val="115000"/>
              </a:lnSpc>
              <a:spcBef>
                <a:spcPts val="0"/>
              </a:spcBef>
              <a:spcAft>
                <a:spcPts val="0"/>
              </a:spcAft>
              <a:buSzPts val="1100"/>
              <a:buChar char="●"/>
            </a:pPr>
            <a:r>
              <a:rPr lang="nl" sz="1100"/>
              <a:t>Zet een begeleider bij de activiteit die met de deelnemers in gesprek kan gaan over hun zorgen, als iemand daar behoefte aan heeft.</a:t>
            </a:r>
            <a:endParaRPr sz="1100"/>
          </a:p>
          <a:p>
            <a:pPr indent="-298450" lvl="0" marL="457200" rtl="0" algn="l">
              <a:lnSpc>
                <a:spcPct val="115000"/>
              </a:lnSpc>
              <a:spcBef>
                <a:spcPts val="0"/>
              </a:spcBef>
              <a:spcAft>
                <a:spcPts val="0"/>
              </a:spcAft>
              <a:buSzPts val="1100"/>
              <a:buChar char="●"/>
            </a:pPr>
            <a:r>
              <a:rPr lang="nl" sz="1100"/>
              <a:t>Vertel de deelnemers dat de briefjes niet worden gelezen en na afloop worden weggegooid. Je kunt tijdens de viering wel in het algemeen bidden voor alle zorgen die de deelnemers in de muur hebben gestopt</a:t>
            </a:r>
            <a:endParaRPr sz="1100"/>
          </a:p>
          <a:p>
            <a:pPr indent="0" lvl="0" marL="0" rtl="0" algn="l">
              <a:lnSpc>
                <a:spcPct val="115000"/>
              </a:lnSpc>
              <a:spcBef>
                <a:spcPts val="0"/>
              </a:spcBef>
              <a:spcAft>
                <a:spcPts val="0"/>
              </a:spcAft>
              <a:buNone/>
            </a:pPr>
            <a:r>
              <a:t/>
            </a:r>
            <a:endParaRPr b="1" sz="1100"/>
          </a:p>
          <a:p>
            <a:pPr indent="0" lvl="0" marL="0" rtl="0" algn="l">
              <a:lnSpc>
                <a:spcPct val="115000"/>
              </a:lnSpc>
              <a:spcBef>
                <a:spcPts val="0"/>
              </a:spcBef>
              <a:spcAft>
                <a:spcPts val="0"/>
              </a:spcAft>
              <a:buNone/>
            </a:pPr>
            <a:r>
              <a:rPr b="1" lang="nl" sz="1100"/>
              <a:t>Om door te praten</a:t>
            </a:r>
            <a:endParaRPr b="1" sz="1100"/>
          </a:p>
          <a:p>
            <a:pPr indent="-298450" lvl="0" marL="457200" rtl="0" algn="l">
              <a:lnSpc>
                <a:spcPct val="115000"/>
              </a:lnSpc>
              <a:spcBef>
                <a:spcPts val="0"/>
              </a:spcBef>
              <a:spcAft>
                <a:spcPts val="0"/>
              </a:spcAft>
              <a:buSzPts val="1100"/>
              <a:buChar char="●"/>
            </a:pPr>
            <a:r>
              <a:rPr lang="nl" sz="1100"/>
              <a:t>Begrijp jij waarom de Israëlieten zich beklagen?</a:t>
            </a:r>
            <a:endParaRPr sz="1100"/>
          </a:p>
          <a:p>
            <a:pPr indent="-298450" lvl="0" marL="457200" rtl="0" algn="l">
              <a:lnSpc>
                <a:spcPct val="115000"/>
              </a:lnSpc>
              <a:spcBef>
                <a:spcPts val="0"/>
              </a:spcBef>
              <a:spcAft>
                <a:spcPts val="0"/>
              </a:spcAft>
              <a:buSzPts val="1100"/>
              <a:buChar char="●"/>
            </a:pPr>
            <a:r>
              <a:rPr lang="nl" sz="1100"/>
              <a:t>Wat zou jij hebben gedaan als je een van hen was?</a:t>
            </a:r>
            <a:endParaRPr sz="3600">
              <a:latin typeface="Calibri"/>
              <a:ea typeface="Calibri"/>
              <a:cs typeface="Calibri"/>
              <a:sym typeface="Calibri"/>
            </a:endParaRPr>
          </a:p>
        </p:txBody>
      </p:sp>
      <p:pic>
        <p:nvPicPr>
          <p:cNvPr id="56" name="Google Shape;56;p13"/>
          <p:cNvPicPr preferRelativeResize="0"/>
          <p:nvPr/>
        </p:nvPicPr>
        <p:blipFill>
          <a:blip r:embed="rId4">
            <a:alphaModFix/>
          </a:blip>
          <a:stretch>
            <a:fillRect/>
          </a:stretch>
        </p:blipFill>
        <p:spPr>
          <a:xfrm>
            <a:off x="3964000" y="4878350"/>
            <a:ext cx="1938651" cy="1076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CE5CD"/>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